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70" r:id="rId2"/>
    <p:sldMasterId id="2147483773" r:id="rId3"/>
    <p:sldMasterId id="2147483801" r:id="rId4"/>
    <p:sldMasterId id="2147483803" r:id="rId5"/>
    <p:sldMasterId id="2147483841" r:id="rId6"/>
    <p:sldMasterId id="2147483879" r:id="rId7"/>
    <p:sldMasterId id="2147483891" r:id="rId8"/>
  </p:sldMasterIdLst>
  <p:notesMasterIdLst>
    <p:notesMasterId r:id="rId22"/>
  </p:notesMasterIdLst>
  <p:sldIdLst>
    <p:sldId id="2654" r:id="rId9"/>
    <p:sldId id="347" r:id="rId10"/>
    <p:sldId id="2655" r:id="rId11"/>
    <p:sldId id="2665" r:id="rId12"/>
    <p:sldId id="2659" r:id="rId13"/>
    <p:sldId id="2666" r:id="rId14"/>
    <p:sldId id="2660" r:id="rId15"/>
    <p:sldId id="2661" r:id="rId16"/>
    <p:sldId id="2664" r:id="rId17"/>
    <p:sldId id="2662" r:id="rId18"/>
    <p:sldId id="362" r:id="rId19"/>
    <p:sldId id="2663" r:id="rId20"/>
    <p:sldId id="344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F3FE"/>
    <a:srgbClr val="6AFAFE"/>
    <a:srgbClr val="A4EDFE"/>
    <a:srgbClr val="0EF8FE"/>
    <a:srgbClr val="12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42" d="100"/>
          <a:sy n="42" d="100"/>
        </p:scale>
        <p:origin x="66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A5224-8D3D-4584-AF15-B4FED31CCA8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7A35F-0CF6-4635-9024-F86C25402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8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7392B679-AE23-4750-8FB0-6513430B8953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49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258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9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4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4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350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45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1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11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1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01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5955804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49827414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01757108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33541733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40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01707574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2242837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44903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47620589"/>
      </p:ext>
    </p:extLst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79813566"/>
      </p:ext>
    </p:extLst>
  </p:cSld>
  <p:clrMapOvr>
    <a:masterClrMapping/>
  </p:clrMapOvr>
  <p:transition advClick="0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6333831"/>
      </p:ext>
    </p:extLst>
  </p:cSld>
  <p:clrMapOvr>
    <a:masterClrMapping/>
  </p:clrMapOvr>
  <p:transition advClick="0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91868439"/>
      </p:ext>
    </p:extLst>
  </p:cSld>
  <p:clrMapOvr>
    <a:masterClrMapping/>
  </p:clrMapOvr>
  <p:transition advClick="0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62303538"/>
      </p:ext>
    </p:extLst>
  </p:cSld>
  <p:clrMapOvr>
    <a:masterClrMapping/>
  </p:clrMapOvr>
  <p:transition advClick="0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6" indent="0" algn="ctr">
              <a:buNone/>
              <a:defRPr sz="1800"/>
            </a:lvl3pPr>
            <a:lvl4pPr marL="1371503" indent="0" algn="ctr">
              <a:buNone/>
              <a:defRPr sz="1600"/>
            </a:lvl4pPr>
            <a:lvl5pPr marL="1828672" indent="0" algn="ctr">
              <a:buNone/>
              <a:defRPr sz="1600"/>
            </a:lvl5pPr>
            <a:lvl6pPr marL="2285839" indent="0" algn="ctr">
              <a:buNone/>
              <a:defRPr sz="1600"/>
            </a:lvl6pPr>
            <a:lvl7pPr marL="2743007" indent="0" algn="ctr">
              <a:buNone/>
              <a:defRPr sz="1600"/>
            </a:lvl7pPr>
            <a:lvl8pPr marL="3200175" indent="0" algn="ctr">
              <a:buNone/>
              <a:defRPr sz="1600"/>
            </a:lvl8pPr>
            <a:lvl9pPr marL="365734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95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2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72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7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79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2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2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28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56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28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6" indent="0">
              <a:buNone/>
              <a:defRPr sz="1200"/>
            </a:lvl3pPr>
            <a:lvl4pPr marL="1371503" indent="0">
              <a:buNone/>
              <a:defRPr sz="1000"/>
            </a:lvl4pPr>
            <a:lvl5pPr marL="1828672" indent="0">
              <a:buNone/>
              <a:defRPr sz="1000"/>
            </a:lvl5pPr>
            <a:lvl6pPr marL="2285839" indent="0">
              <a:buNone/>
              <a:defRPr sz="1000"/>
            </a:lvl6pPr>
            <a:lvl7pPr marL="2743007" indent="0">
              <a:buNone/>
              <a:defRPr sz="1000"/>
            </a:lvl7pPr>
            <a:lvl8pPr marL="3200175" indent="0">
              <a:buNone/>
              <a:defRPr sz="1000"/>
            </a:lvl8pPr>
            <a:lvl9pPr marL="365734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09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2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6" indent="0">
              <a:buNone/>
              <a:defRPr sz="1200"/>
            </a:lvl3pPr>
            <a:lvl4pPr marL="1371503" indent="0">
              <a:buNone/>
              <a:defRPr sz="1000"/>
            </a:lvl4pPr>
            <a:lvl5pPr marL="1828672" indent="0">
              <a:buNone/>
              <a:defRPr sz="1000"/>
            </a:lvl5pPr>
            <a:lvl6pPr marL="2285839" indent="0">
              <a:buNone/>
              <a:defRPr sz="1000"/>
            </a:lvl6pPr>
            <a:lvl7pPr marL="2743007" indent="0">
              <a:buNone/>
              <a:defRPr sz="1000"/>
            </a:lvl7pPr>
            <a:lvl8pPr marL="3200175" indent="0">
              <a:buNone/>
              <a:defRPr sz="1000"/>
            </a:lvl8pPr>
            <a:lvl9pPr marL="365734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08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69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8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161125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80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2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42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8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2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9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8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7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4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5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2021/8/28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6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2021/8/28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7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2021/8/28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5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2021/8/28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5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3289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ransition advClick="0" advTm="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2638" tIns="46319" rIns="92638" bIns="463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2638" tIns="46319" rIns="92638" bIns="463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2638" tIns="46319" rIns="92638" bIns="463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807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2638" tIns="46319" rIns="92638" bIns="463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8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2743200" cy="365125"/>
          </a:xfrm>
          <a:prstGeom prst="rect">
            <a:avLst/>
          </a:prstGeom>
        </p:spPr>
        <p:txBody>
          <a:bodyPr vert="horz" lIns="92638" tIns="46319" rIns="92638" bIns="463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807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8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3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2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6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2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1"/>
            <a:ext cx="355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8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410440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nature border with grass and flowe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32"/>
          <a:stretch/>
        </p:blipFill>
        <p:spPr bwMode="auto">
          <a:xfrm>
            <a:off x="0" y="-54955"/>
            <a:ext cx="12192000" cy="68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7465" y="381169"/>
            <a:ext cx="10183091" cy="2863526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pPr algn="ctr" defTabSz="914304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VNI-Avo" pitchFamily="2" charset="0"/>
              </a:rPr>
              <a:t>Uûy</a:t>
            </a:r>
            <a:r>
              <a:rPr lang="en-US" sz="4000" b="1" dirty="0" smtClean="0">
                <a:solidFill>
                  <a:schemeClr val="tx2"/>
                </a:solidFill>
                <a:latin typeface="VNI-Avo" pitchFamily="2" charset="0"/>
              </a:rPr>
              <a:t> ban </a:t>
            </a:r>
            <a:r>
              <a:rPr lang="en-US" sz="4000" b="1" dirty="0" err="1" smtClean="0">
                <a:solidFill>
                  <a:schemeClr val="tx2"/>
                </a:solidFill>
                <a:latin typeface="VNI-Avo" pitchFamily="2" charset="0"/>
              </a:rPr>
              <a:t>nhaân</a:t>
            </a:r>
            <a:r>
              <a:rPr lang="en-US" sz="4000" b="1" dirty="0" smtClean="0">
                <a:solidFill>
                  <a:schemeClr val="tx2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VNI-Avo" pitchFamily="2" charset="0"/>
              </a:rPr>
              <a:t>daân</a:t>
            </a:r>
            <a:r>
              <a:rPr lang="en-US" sz="4000" b="1" dirty="0" smtClean="0">
                <a:solidFill>
                  <a:schemeClr val="tx2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VNI-Avo" pitchFamily="2" charset="0"/>
              </a:rPr>
              <a:t>Huyeän</a:t>
            </a:r>
            <a:r>
              <a:rPr lang="en-US" sz="4000" b="1" dirty="0" smtClean="0">
                <a:solidFill>
                  <a:schemeClr val="tx2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VNI-Avo" pitchFamily="2" charset="0"/>
              </a:rPr>
              <a:t>Nhaø</a:t>
            </a:r>
            <a:r>
              <a:rPr lang="en-US" sz="4000" b="1" dirty="0" smtClean="0">
                <a:solidFill>
                  <a:schemeClr val="tx2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VNI-Avo" pitchFamily="2" charset="0"/>
              </a:rPr>
              <a:t>Beø</a:t>
            </a:r>
            <a:endParaRPr lang="en-US" sz="4000" b="1" dirty="0" smtClean="0">
              <a:solidFill>
                <a:schemeClr val="tx2"/>
              </a:solidFill>
              <a:latin typeface="VNI-Avo" pitchFamily="2" charset="0"/>
            </a:endParaRPr>
          </a:p>
          <a:p>
            <a:pPr algn="ctr" defTabSz="914304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Tröôøng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Tieåu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hoïc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Nguyeãn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Vieät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 Hoàng</a:t>
            </a:r>
          </a:p>
          <a:p>
            <a:pPr algn="ctr" defTabSz="914304">
              <a:lnSpc>
                <a:spcPct val="150000"/>
              </a:lnSpc>
            </a:pPr>
            <a:r>
              <a:rPr lang="en-US" sz="4000" b="1" dirty="0" smtClean="0">
                <a:solidFill>
                  <a:srgbClr val="00B050"/>
                </a:solidFill>
                <a:latin typeface="VNI-Avo" pitchFamily="2" charset="0"/>
              </a:rPr>
              <a:t>GV khoái 1 </a:t>
            </a:r>
            <a:r>
              <a:rPr lang="en-US" sz="4000" b="1" dirty="0" err="1" smtClean="0">
                <a:solidFill>
                  <a:srgbClr val="00B050"/>
                </a:solidFill>
                <a:latin typeface="VNI-Avo" pitchFamily="2" charset="0"/>
              </a:rPr>
              <a:t>thöïc</a:t>
            </a:r>
            <a:r>
              <a:rPr lang="en-US" sz="4000" b="1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VNI-Avo" pitchFamily="2" charset="0"/>
              </a:rPr>
              <a:t>hieän</a:t>
            </a:r>
            <a:endParaRPr lang="en-US" sz="40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302" y="4445005"/>
            <a:ext cx="5615608" cy="1783987"/>
          </a:xfrm>
          <a:prstGeom prst="rect">
            <a:avLst/>
          </a:prstGeom>
        </p:spPr>
      </p:pic>
      <p:pic>
        <p:nvPicPr>
          <p:cNvPr id="1026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8" y="2991278"/>
            <a:ext cx="2031855" cy="203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mmer Wink Sticker by Cutie and the Feast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8" y="961456"/>
            <a:ext cx="1847272" cy="18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942" y="2959367"/>
            <a:ext cx="2031855" cy="203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59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70303" r="28340" b="25359"/>
          <a:stretch/>
        </p:blipFill>
        <p:spPr>
          <a:xfrm>
            <a:off x="333807" y="0"/>
            <a:ext cx="9781736" cy="1150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75436" r="53544" b="5655"/>
          <a:stretch/>
        </p:blipFill>
        <p:spPr>
          <a:xfrm>
            <a:off x="0" y="1159288"/>
            <a:ext cx="4929188" cy="455571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729288" y="1314450"/>
            <a:ext cx="6115050" cy="2328863"/>
          </a:xfrm>
          <a:prstGeom prst="wedgeEllipseCallout">
            <a:avLst>
              <a:gd name="adj1" fmla="val -54657"/>
              <a:gd name="adj2" fmla="val 45936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VNI-Avo" pitchFamily="2" charset="0"/>
              </a:rPr>
              <a:t>Nhaø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baïn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ôû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ñaâu</a:t>
            </a:r>
            <a:r>
              <a:rPr lang="en-US" sz="3200" dirty="0" smtClean="0">
                <a:latin typeface="VNI-Avo" pitchFamily="2" charset="0"/>
              </a:rPr>
              <a:t>? Xung quanh </a:t>
            </a:r>
            <a:r>
              <a:rPr lang="en-US" sz="3200" dirty="0" err="1" smtClean="0">
                <a:latin typeface="VNI-Avo" pitchFamily="2" charset="0"/>
              </a:rPr>
              <a:t>nhaø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baïn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coù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nhaø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baïn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coù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nhöõng</a:t>
            </a:r>
            <a:r>
              <a:rPr lang="en-US" sz="3200" dirty="0" smtClean="0">
                <a:latin typeface="VNI-Avo" pitchFamily="2" charset="0"/>
              </a:rPr>
              <a:t> gì?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329060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61" y="0"/>
            <a:ext cx="1229236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64134F-300E-423C-BF9B-7AD38B683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502920"/>
            <a:ext cx="9875520" cy="45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0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6991" y="2197167"/>
            <a:ext cx="8216561" cy="280513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Em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haõy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veõ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ngoâi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nhaø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cuûa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mình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nheù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!</a:t>
            </a:r>
            <a:endParaRPr lang="vi-V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1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36" y="0"/>
            <a:ext cx="123720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0088" y="1010050"/>
            <a:ext cx="913182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rgbClr val="FF0000"/>
                </a:solidFill>
                <a:latin typeface="VNI-Avo" pitchFamily="2" charset="0"/>
              </a:rPr>
              <a:t>Chaøo</a:t>
            </a:r>
            <a:r>
              <a:rPr lang="en-US" sz="96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9600" b="1" dirty="0" err="1">
                <a:ln/>
                <a:solidFill>
                  <a:srgbClr val="FF0000"/>
                </a:solidFill>
                <a:latin typeface="VNI-Avo" pitchFamily="2" charset="0"/>
              </a:rPr>
              <a:t>taïm</a:t>
            </a:r>
            <a:r>
              <a:rPr lang="en-US" sz="96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9600" b="1" dirty="0" err="1">
                <a:ln/>
                <a:solidFill>
                  <a:srgbClr val="FF0000"/>
                </a:solidFill>
                <a:latin typeface="VNI-Avo" pitchFamily="2" charset="0"/>
              </a:rPr>
              <a:t>bieät</a:t>
            </a:r>
            <a:r>
              <a:rPr lang="en-US" sz="96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9600" b="1" dirty="0" err="1">
                <a:ln/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9600" b="1" dirty="0">
                <a:ln/>
                <a:solidFill>
                  <a:srgbClr val="FF0000"/>
                </a:solidFill>
                <a:latin typeface="VNI-Avo" pitchFamily="2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84412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" y="4595"/>
            <a:ext cx="12123574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382" y="1089191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" y="353872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676742" y="3631480"/>
            <a:ext cx="1094306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Moân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Töï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nhieân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vaø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Xaõ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hoäi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728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1661"/>
            <a:ext cx="10954044" cy="25529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Baøi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3: </a:t>
            </a:r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Nhaø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ôû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cuûa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em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1</a:t>
            </a:r>
            <a:endParaRPr lang="vi-VN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8CE8DA-331A-467B-A964-984DDDE67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2" y="822960"/>
            <a:ext cx="5445528" cy="5638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968BE27-801F-4251-A741-B1BB329A9D64}"/>
              </a:ext>
            </a:extLst>
          </p:cNvPr>
          <p:cNvGrpSpPr/>
          <p:nvPr/>
        </p:nvGrpSpPr>
        <p:grpSpPr>
          <a:xfrm>
            <a:off x="5056909" y="138543"/>
            <a:ext cx="5056909" cy="3756161"/>
            <a:chOff x="2842352" y="3310252"/>
            <a:chExt cx="2764538" cy="29358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65E2B8-C303-40AE-A265-BA4279F85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4" t="46104" r="67686" b="24459"/>
            <a:stretch/>
          </p:blipFill>
          <p:spPr>
            <a:xfrm>
              <a:off x="3428861" y="3310252"/>
              <a:ext cx="2178029" cy="2030532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1B0C65-0716-4C61-B119-FF6123D6FFAA}"/>
                </a:ext>
              </a:extLst>
            </p:cNvPr>
            <p:cNvGrpSpPr/>
            <p:nvPr/>
          </p:nvGrpSpPr>
          <p:grpSpPr>
            <a:xfrm>
              <a:off x="2842352" y="4876799"/>
              <a:ext cx="1272448" cy="1369262"/>
              <a:chOff x="1113824" y="4614635"/>
              <a:chExt cx="1724626" cy="1765113"/>
            </a:xfrm>
          </p:grpSpPr>
          <p:sp>
            <p:nvSpPr>
              <p:cNvPr id="10" name="Oval Callout 8">
                <a:extLst>
                  <a:ext uri="{FF2B5EF4-FFF2-40B4-BE49-F238E27FC236}">
                    <a16:creationId xmlns:a16="http://schemas.microsoft.com/office/drawing/2014/main" id="{52AC8BB3-3D3A-45F0-AD45-18625E4C84E2}"/>
                  </a:ext>
                </a:extLst>
              </p:cNvPr>
              <p:cNvSpPr/>
              <p:nvPr/>
            </p:nvSpPr>
            <p:spPr>
              <a:xfrm>
                <a:off x="1113824" y="4781549"/>
                <a:ext cx="1724626" cy="1458606"/>
              </a:xfrm>
              <a:prstGeom prst="wedgeEllipseCallout">
                <a:avLst>
                  <a:gd name="adj1" fmla="val 67822"/>
                  <a:gd name="adj2" fmla="val -30600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169AF62-45E6-47BF-8FA6-2ECF89FB1F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2969" y="4614635"/>
                <a:ext cx="1568989" cy="17651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8027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394604E-DF34-4CFF-871E-909A11EAA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3" y="0"/>
            <a:ext cx="698942" cy="6927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A38EEAE-A72D-4D23-B606-9918A9C18E09}"/>
              </a:ext>
            </a:extLst>
          </p:cNvPr>
          <p:cNvSpPr txBox="1"/>
          <p:nvPr/>
        </p:nvSpPr>
        <p:spPr>
          <a:xfrm>
            <a:off x="824315" y="45830"/>
            <a:ext cx="10647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ở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165E2B8-C303-40AE-A265-BA4279F85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2" y="780204"/>
            <a:ext cx="11561300" cy="607779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37C7F7B-1357-4970-85C2-EF5C37A9F0DC}"/>
              </a:ext>
            </a:extLst>
          </p:cNvPr>
          <p:cNvGrpSpPr/>
          <p:nvPr/>
        </p:nvGrpSpPr>
        <p:grpSpPr>
          <a:xfrm>
            <a:off x="4979038" y="45830"/>
            <a:ext cx="7212961" cy="4021470"/>
            <a:chOff x="5580003" y="989567"/>
            <a:chExt cx="3775888" cy="3310217"/>
          </a:xfrm>
        </p:grpSpPr>
        <p:sp>
          <p:nvSpPr>
            <p:cNvPr id="33" name="Oval Callout 5">
              <a:extLst>
                <a:ext uri="{FF2B5EF4-FFF2-40B4-BE49-F238E27FC236}">
                  <a16:creationId xmlns:a16="http://schemas.microsoft.com/office/drawing/2014/main" id="{44E814FD-B26F-44E7-B422-02C900F6944F}"/>
                </a:ext>
              </a:extLst>
            </p:cNvPr>
            <p:cNvSpPr/>
            <p:nvPr/>
          </p:nvSpPr>
          <p:spPr>
            <a:xfrm>
              <a:off x="5653107" y="1354270"/>
              <a:ext cx="3524250" cy="2579435"/>
            </a:xfrm>
            <a:prstGeom prst="wedgeEllipseCallout">
              <a:avLst>
                <a:gd name="adj1" fmla="val -68006"/>
                <a:gd name="adj2" fmla="val 48186"/>
              </a:avLst>
            </a:prstGeom>
            <a:solidFill>
              <a:srgbClr val="FFFFFF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BE0448B-83D6-4FF6-9DFF-5589951C6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003" y="989567"/>
              <a:ext cx="3775888" cy="331021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1B0C65-0716-4C61-B119-FF6123D6FFAA}"/>
              </a:ext>
            </a:extLst>
          </p:cNvPr>
          <p:cNvGrpSpPr/>
          <p:nvPr/>
        </p:nvGrpSpPr>
        <p:grpSpPr>
          <a:xfrm>
            <a:off x="-221674" y="4768297"/>
            <a:ext cx="2401781" cy="1421901"/>
            <a:chOff x="1134355" y="4614635"/>
            <a:chExt cx="1704095" cy="1508783"/>
          </a:xfrm>
        </p:grpSpPr>
        <p:sp>
          <p:nvSpPr>
            <p:cNvPr id="31" name="Oval Callout 8">
              <a:extLst>
                <a:ext uri="{FF2B5EF4-FFF2-40B4-BE49-F238E27FC236}">
                  <a16:creationId xmlns:a16="http://schemas.microsoft.com/office/drawing/2014/main" id="{52AC8BB3-3D3A-45F0-AD45-18625E4C84E2}"/>
                </a:ext>
              </a:extLst>
            </p:cNvPr>
            <p:cNvSpPr/>
            <p:nvPr/>
          </p:nvSpPr>
          <p:spPr>
            <a:xfrm>
              <a:off x="1134355" y="4781550"/>
              <a:ext cx="1704095" cy="1152525"/>
            </a:xfrm>
            <a:prstGeom prst="wedgeEllipseCallout">
              <a:avLst>
                <a:gd name="adj1" fmla="val 67822"/>
                <a:gd name="adj2" fmla="val -30600"/>
              </a:avLst>
            </a:prstGeom>
            <a:solidFill>
              <a:srgbClr val="FFFFFF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169AF62-45E6-47BF-8FA6-2ECF89FB1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832" y="4614635"/>
              <a:ext cx="1341140" cy="1508783"/>
            </a:xfrm>
            <a:prstGeom prst="rect">
              <a:avLst/>
            </a:prstGeom>
          </p:spPr>
        </p:pic>
      </p:grpSp>
      <p:sp>
        <p:nvSpPr>
          <p:cNvPr id="30" name="Oval Callout 13">
            <a:extLst>
              <a:ext uri="{FF2B5EF4-FFF2-40B4-BE49-F238E27FC236}">
                <a16:creationId xmlns:a16="http://schemas.microsoft.com/office/drawing/2014/main" id="{FEC44A83-E2FA-4A96-874C-20A273C5820C}"/>
              </a:ext>
            </a:extLst>
          </p:cNvPr>
          <p:cNvSpPr/>
          <p:nvPr/>
        </p:nvSpPr>
        <p:spPr>
          <a:xfrm>
            <a:off x="4694422" y="4768297"/>
            <a:ext cx="2178719" cy="1050141"/>
          </a:xfrm>
          <a:prstGeom prst="wedgeEllipseCallout">
            <a:avLst>
              <a:gd name="adj1" fmla="val -53428"/>
              <a:gd name="adj2" fmla="val 36643"/>
            </a:avLst>
          </a:prstGeom>
          <a:solidFill>
            <a:srgbClr val="FFFFF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Kia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180106" y="3269674"/>
            <a:ext cx="2258537" cy="22305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037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E0448B-83D6-4FF6-9DFF-5589951C6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3" t="11713" r="10565" b="12149"/>
          <a:stretch/>
        </p:blipFill>
        <p:spPr>
          <a:xfrm>
            <a:off x="124690" y="138545"/>
            <a:ext cx="12205855" cy="6988327"/>
          </a:xfrm>
          <a:prstGeom prst="rect">
            <a:avLst/>
          </a:prstGeom>
        </p:spPr>
      </p:pic>
      <p:sp>
        <p:nvSpPr>
          <p:cNvPr id="7" name="Line Callout 2 6"/>
          <p:cNvSpPr/>
          <p:nvPr/>
        </p:nvSpPr>
        <p:spPr>
          <a:xfrm>
            <a:off x="692727" y="1546849"/>
            <a:ext cx="2230582" cy="734290"/>
          </a:xfrm>
          <a:prstGeom prst="borderCallout2">
            <a:avLst>
              <a:gd name="adj1" fmla="val 20000"/>
              <a:gd name="adj2" fmla="val 363"/>
              <a:gd name="adj3" fmla="val 99882"/>
              <a:gd name="adj4" fmla="val 103"/>
              <a:gd name="adj5" fmla="val 186085"/>
              <a:gd name="adj6" fmla="val 2165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Phoøng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taém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4281054" y="1486570"/>
            <a:ext cx="2230582" cy="734290"/>
          </a:xfrm>
          <a:prstGeom prst="borderCallout2">
            <a:avLst>
              <a:gd name="adj1" fmla="val 20000"/>
              <a:gd name="adj2" fmla="val 363"/>
              <a:gd name="adj3" fmla="val 99882"/>
              <a:gd name="adj4" fmla="val 103"/>
              <a:gd name="adj5" fmla="val 186085"/>
              <a:gd name="adj6" fmla="val 2165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Phoøng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nguû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7453745" y="1546849"/>
            <a:ext cx="2230582" cy="734290"/>
          </a:xfrm>
          <a:prstGeom prst="borderCallout2">
            <a:avLst>
              <a:gd name="adj1" fmla="val 20000"/>
              <a:gd name="adj2" fmla="val 363"/>
              <a:gd name="adj3" fmla="val 99882"/>
              <a:gd name="adj4" fmla="val 103"/>
              <a:gd name="adj5" fmla="val 186085"/>
              <a:gd name="adj6" fmla="val 2165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Phoøng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nguû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4100944" y="4608704"/>
            <a:ext cx="2604655" cy="734290"/>
          </a:xfrm>
          <a:prstGeom prst="borderCallout2">
            <a:avLst>
              <a:gd name="adj1" fmla="val 20000"/>
              <a:gd name="adj2" fmla="val 363"/>
              <a:gd name="adj3" fmla="val 99882"/>
              <a:gd name="adj4" fmla="val 103"/>
              <a:gd name="adj5" fmla="val 186085"/>
              <a:gd name="adj6" fmla="val 2165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Phoøng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khaùch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8049491" y="4470158"/>
            <a:ext cx="2230582" cy="734290"/>
          </a:xfrm>
          <a:prstGeom prst="borderCallout2">
            <a:avLst>
              <a:gd name="adj1" fmla="val 20000"/>
              <a:gd name="adj2" fmla="val 363"/>
              <a:gd name="adj3" fmla="val 99882"/>
              <a:gd name="adj4" fmla="val 103"/>
              <a:gd name="adj5" fmla="val 186085"/>
              <a:gd name="adj6" fmla="val 2165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Phoøng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beáp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741218" y="4589988"/>
            <a:ext cx="2230582" cy="734290"/>
          </a:xfrm>
          <a:prstGeom prst="borderCallout2">
            <a:avLst>
              <a:gd name="adj1" fmla="val 20000"/>
              <a:gd name="adj2" fmla="val 363"/>
              <a:gd name="adj3" fmla="val 99882"/>
              <a:gd name="adj4" fmla="val 103"/>
              <a:gd name="adj5" fmla="val 186085"/>
              <a:gd name="adj6" fmla="val 2165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Caàu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thang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44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10A13F-9E0B-4949-A9F0-8DA3FBA9F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39"/>
            <a:ext cx="698942" cy="69278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E440E86-16C3-4C76-B3C5-29469CCC547B}"/>
              </a:ext>
            </a:extLst>
          </p:cNvPr>
          <p:cNvSpPr txBox="1"/>
          <p:nvPr/>
        </p:nvSpPr>
        <p:spPr>
          <a:xfrm>
            <a:off x="748141" y="45508"/>
            <a:ext cx="1141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F501D87-2AE0-43EC-AEE8-7E13720FE7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839"/>
            <a:ext cx="12192000" cy="6166161"/>
          </a:xfrm>
          <a:prstGeom prst="rect">
            <a:avLst/>
          </a:prstGeom>
        </p:spPr>
      </p:pic>
      <p:sp>
        <p:nvSpPr>
          <p:cNvPr id="3" name="Line Callout 2 2"/>
          <p:cNvSpPr/>
          <p:nvPr/>
        </p:nvSpPr>
        <p:spPr>
          <a:xfrm>
            <a:off x="3394364" y="923394"/>
            <a:ext cx="2230582" cy="734290"/>
          </a:xfrm>
          <a:prstGeom prst="borderCallout2">
            <a:avLst>
              <a:gd name="adj1" fmla="val 20000"/>
              <a:gd name="adj2" fmla="val 363"/>
              <a:gd name="adj3" fmla="val 56486"/>
              <a:gd name="adj4" fmla="val -17909"/>
              <a:gd name="adj5" fmla="val 214387"/>
              <a:gd name="adj6" fmla="val -280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Ruoäng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luùa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6587836" y="1943768"/>
            <a:ext cx="2230582" cy="734290"/>
          </a:xfrm>
          <a:prstGeom prst="borderCallout2">
            <a:avLst>
              <a:gd name="adj1" fmla="val 20000"/>
              <a:gd name="adj2" fmla="val 363"/>
              <a:gd name="adj3" fmla="val 56486"/>
              <a:gd name="adj4" fmla="val -17909"/>
              <a:gd name="adj5" fmla="val 214387"/>
              <a:gd name="adj6" fmla="val -280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Luõy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tre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2119746" y="3200400"/>
            <a:ext cx="1759527" cy="867530"/>
          </a:xfrm>
          <a:prstGeom prst="borderCallout2">
            <a:avLst>
              <a:gd name="adj1" fmla="val 20000"/>
              <a:gd name="adj2" fmla="val 363"/>
              <a:gd name="adj3" fmla="val 56486"/>
              <a:gd name="adj4" fmla="val -17909"/>
              <a:gd name="adj5" fmla="val 120047"/>
              <a:gd name="adj6" fmla="val -3118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Ao, hoà sen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9393382" y="4927358"/>
            <a:ext cx="2230582" cy="734290"/>
          </a:xfrm>
          <a:prstGeom prst="borderCallout2">
            <a:avLst>
              <a:gd name="adj1" fmla="val 20000"/>
              <a:gd name="adj2" fmla="val 363"/>
              <a:gd name="adj3" fmla="val 56486"/>
              <a:gd name="adj4" fmla="val -17909"/>
              <a:gd name="adj5" fmla="val 127594"/>
              <a:gd name="adj6" fmla="val -373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Ñoáng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rôm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9802091" y="1943768"/>
            <a:ext cx="2230582" cy="734290"/>
          </a:xfrm>
          <a:prstGeom prst="borderCallout2">
            <a:avLst>
              <a:gd name="adj1" fmla="val 20000"/>
              <a:gd name="adj2" fmla="val 363"/>
              <a:gd name="adj3" fmla="val 292335"/>
              <a:gd name="adj4" fmla="val 50414"/>
              <a:gd name="adj5" fmla="val 325708"/>
              <a:gd name="adj6" fmla="val 570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Caây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coái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13018" y="4299484"/>
            <a:ext cx="4192732" cy="1089933"/>
            <a:chOff x="3713018" y="4299484"/>
            <a:chExt cx="4192732" cy="1089933"/>
          </a:xfrm>
        </p:grpSpPr>
        <p:sp>
          <p:nvSpPr>
            <p:cNvPr id="11" name="Line Callout 2 10"/>
            <p:cNvSpPr/>
            <p:nvPr/>
          </p:nvSpPr>
          <p:spPr>
            <a:xfrm>
              <a:off x="3713018" y="4299484"/>
              <a:ext cx="2874818" cy="1089933"/>
            </a:xfrm>
            <a:prstGeom prst="borderCallout2">
              <a:avLst>
                <a:gd name="adj1" fmla="val 20000"/>
                <a:gd name="adj2" fmla="val 363"/>
                <a:gd name="adj3" fmla="val 56486"/>
                <a:gd name="adj4" fmla="val -17909"/>
                <a:gd name="adj5" fmla="val 152123"/>
                <a:gd name="adj6" fmla="val -2927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VNI-Avo" pitchFamily="2" charset="0"/>
                </a:rPr>
                <a:t>Vaät</a:t>
              </a:r>
              <a:r>
                <a:rPr lang="en-US" sz="28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VNI-Avo" pitchFamily="2" charset="0"/>
                </a:rPr>
                <a:t>nuoâi</a:t>
              </a:r>
              <a:r>
                <a:rPr lang="en-US" sz="2800" b="1" dirty="0" smtClean="0">
                  <a:solidFill>
                    <a:srgbClr val="FF0000"/>
                  </a:solidFill>
                  <a:latin typeface="VNI-Avo" pitchFamily="2" charset="0"/>
                </a:rPr>
                <a:t>: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VNI-Avo" pitchFamily="2" charset="0"/>
                </a:rPr>
                <a:t>Traâu</a:t>
              </a:r>
              <a:r>
                <a:rPr lang="en-US" sz="2800" b="1" dirty="0" smtClean="0">
                  <a:solidFill>
                    <a:srgbClr val="FF0000"/>
                  </a:solidFill>
                  <a:latin typeface="VNI-Avo" pitchFamily="2" charset="0"/>
                </a:rPr>
                <a:t>,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VNI-Avo" pitchFamily="2" charset="0"/>
                </a:rPr>
                <a:t>gaø</a:t>
              </a:r>
              <a:r>
                <a:rPr lang="en-US" sz="2800" b="1" dirty="0" smtClean="0">
                  <a:solidFill>
                    <a:srgbClr val="FF0000"/>
                  </a:solidFill>
                  <a:latin typeface="VNI-Avo" pitchFamily="2" charset="0"/>
                </a:rPr>
                <a:t>,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VNI-Avo" pitchFamily="2" charset="0"/>
                </a:rPr>
                <a:t>choù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587836" y="4503648"/>
              <a:ext cx="1317914" cy="790855"/>
              <a:chOff x="6587836" y="4503648"/>
              <a:chExt cx="1317914" cy="790855"/>
            </a:xfrm>
          </p:grpSpPr>
          <p:cxnSp>
            <p:nvCxnSpPr>
              <p:cNvPr id="5" name="Straight Connector 4"/>
              <p:cNvCxnSpPr>
                <a:stCxn id="11" idx="0"/>
              </p:cNvCxnSpPr>
              <p:nvPr/>
            </p:nvCxnSpPr>
            <p:spPr>
              <a:xfrm>
                <a:off x="6587836" y="4844451"/>
                <a:ext cx="169718" cy="45005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6587836" y="4503648"/>
                <a:ext cx="1317914" cy="13169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1254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885332-7DEF-40C3-8D7D-AF1391F4A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839"/>
            <a:ext cx="12164286" cy="6166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440E86-16C3-4C76-B3C5-29469CCC547B}"/>
              </a:ext>
            </a:extLst>
          </p:cNvPr>
          <p:cNvSpPr txBox="1"/>
          <p:nvPr/>
        </p:nvSpPr>
        <p:spPr>
          <a:xfrm>
            <a:off x="748141" y="45508"/>
            <a:ext cx="1141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9822873" y="812558"/>
            <a:ext cx="2230582" cy="734290"/>
          </a:xfrm>
          <a:prstGeom prst="borderCallout2">
            <a:avLst>
              <a:gd name="adj1" fmla="val 20000"/>
              <a:gd name="adj2" fmla="val 363"/>
              <a:gd name="adj3" fmla="val 56486"/>
              <a:gd name="adj4" fmla="val -17909"/>
              <a:gd name="adj5" fmla="val 135142"/>
              <a:gd name="adj6" fmla="val -205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Ñoài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nuùi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1622714" y="2294994"/>
            <a:ext cx="2230582" cy="734290"/>
          </a:xfrm>
          <a:prstGeom prst="borderCallout2">
            <a:avLst>
              <a:gd name="adj1" fmla="val 20000"/>
              <a:gd name="adj2" fmla="val 363"/>
              <a:gd name="adj3" fmla="val 56486"/>
              <a:gd name="adj4" fmla="val -17909"/>
              <a:gd name="adj5" fmla="val 214387"/>
              <a:gd name="adj6" fmla="val -280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Caây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coái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7209126" y="6123710"/>
            <a:ext cx="2230582" cy="734290"/>
          </a:xfrm>
          <a:prstGeom prst="borderCallout2">
            <a:avLst>
              <a:gd name="adj1" fmla="val 20000"/>
              <a:gd name="adj2" fmla="val 363"/>
              <a:gd name="adj3" fmla="val -29127"/>
              <a:gd name="adj4" fmla="val 12837"/>
              <a:gd name="adj5" fmla="val -73585"/>
              <a:gd name="adj6" fmla="val 116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Con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choù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2522826" y="5166782"/>
            <a:ext cx="2230582" cy="734290"/>
          </a:xfrm>
          <a:prstGeom prst="borderCallout2">
            <a:avLst>
              <a:gd name="adj1" fmla="val 20000"/>
              <a:gd name="adj2" fmla="val 363"/>
              <a:gd name="adj3" fmla="val 56486"/>
              <a:gd name="adj4" fmla="val -17909"/>
              <a:gd name="adj5" fmla="val 161851"/>
              <a:gd name="adj6" fmla="val -280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Thaûm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coû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3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ật mình những ngôi nhà hình thù &amp;quot;kỳ dị&amp;quot; ở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39601" cy="688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Callout 2 4"/>
          <p:cNvSpPr/>
          <p:nvPr/>
        </p:nvSpPr>
        <p:spPr>
          <a:xfrm>
            <a:off x="4849090" y="0"/>
            <a:ext cx="3796145" cy="933115"/>
          </a:xfrm>
          <a:prstGeom prst="borderCallout2">
            <a:avLst>
              <a:gd name="adj1" fmla="val 20000"/>
              <a:gd name="adj2" fmla="val 363"/>
              <a:gd name="adj3" fmla="val 56486"/>
              <a:gd name="adj4" fmla="val -17909"/>
              <a:gd name="adj5" fmla="val 214387"/>
              <a:gd name="adj6" fmla="val -28034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Nhaø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cao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taàng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cöûa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haøng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4849090" y="4664122"/>
            <a:ext cx="1191492" cy="734290"/>
          </a:xfrm>
          <a:prstGeom prst="borderCallout2">
            <a:avLst>
              <a:gd name="adj1" fmla="val 20000"/>
              <a:gd name="adj2" fmla="val 363"/>
              <a:gd name="adj3" fmla="val 56486"/>
              <a:gd name="adj4" fmla="val -17909"/>
              <a:gd name="adj5" fmla="val 187972"/>
              <a:gd name="adj6" fmla="val -30518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xe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8381998" y="2431473"/>
            <a:ext cx="2078183" cy="734290"/>
          </a:xfrm>
          <a:prstGeom prst="borderCallout2">
            <a:avLst>
              <a:gd name="adj1" fmla="val 20000"/>
              <a:gd name="adj2" fmla="val 363"/>
              <a:gd name="adj3" fmla="val 56486"/>
              <a:gd name="adj4" fmla="val -17909"/>
              <a:gd name="adj5" fmla="val 93632"/>
              <a:gd name="adj6" fmla="val -78611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Caây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xanh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46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347&quot;/&gt;&lt;/object&gt;&lt;object type=&quot;3&quot; unique_id=&quot;10004&quot;&gt;&lt;property id=&quot;20148&quot; value=&quot;5&quot;/&gt;&lt;property id=&quot;20300&quot; value=&quot;Slide 3&quot;/&gt;&lt;property id=&quot;20307&quot; value=&quot;326&quot;/&gt;&lt;/object&gt;&lt;object type=&quot;3&quot; unique_id=&quot;10005&quot;&gt;&lt;property id=&quot;20148&quot; value=&quot;5&quot;/&gt;&lt;property id=&quot;20300&quot; value=&quot;Slide 4&quot;/&gt;&lt;property id=&quot;20307&quot; value=&quot;348&quot;/&gt;&lt;/object&gt;&lt;object type=&quot;3&quot; unique_id=&quot;10006&quot;&gt;&lt;property id=&quot;20148&quot; value=&quot;5&quot;/&gt;&lt;property id=&quot;20300&quot; value=&quot;Slide 5&quot;/&gt;&lt;property id=&quot;20307&quot; value=&quot;349&quot;/&gt;&lt;/object&gt;&lt;object type=&quot;3&quot; unique_id=&quot;10007&quot;&gt;&lt;property id=&quot;20148&quot; value=&quot;5&quot;/&gt;&lt;property id=&quot;20300&quot; value=&quot;Slide 6&quot;/&gt;&lt;property id=&quot;20307&quot; value=&quot;350&quot;/&gt;&lt;/object&gt;&lt;object type=&quot;3&quot; unique_id=&quot;10008&quot;&gt;&lt;property id=&quot;20148&quot; value=&quot;5&quot;/&gt;&lt;property id=&quot;20300&quot; value=&quot;Slide 7&quot;/&gt;&lt;property id=&quot;20307&quot; value=&quot;351&quot;/&gt;&lt;/object&gt;&lt;object type=&quot;3&quot; unique_id=&quot;10009&quot;&gt;&lt;property id=&quot;20148&quot; value=&quot;5&quot;/&gt;&lt;property id=&quot;20300&quot; value=&quot;Slide 8&quot;/&gt;&lt;property id=&quot;20307&quot; value=&quot;352&quot;/&gt;&lt;/object&gt;&lt;object type=&quot;3&quot; unique_id=&quot;10010&quot;&gt;&lt;property id=&quot;20148&quot; value=&quot;5&quot;/&gt;&lt;property id=&quot;20300&quot; value=&quot;Slide 9&quot;/&gt;&lt;property id=&quot;20307&quot; value=&quot;353&quot;/&gt;&lt;/object&gt;&lt;object type=&quot;3&quot; unique_id=&quot;10011&quot;&gt;&lt;property id=&quot;20148&quot; value=&quot;5&quot;/&gt;&lt;property id=&quot;20300&quot; value=&quot;Slide 10&quot;/&gt;&lt;property id=&quot;20307&quot; value=&quot;355&quot;/&gt;&lt;/object&gt;&lt;object type=&quot;3&quot; unique_id=&quot;10012&quot;&gt;&lt;property id=&quot;20148&quot; value=&quot;5&quot;/&gt;&lt;property id=&quot;20300&quot; value=&quot;Slide 11&quot;/&gt;&lt;property id=&quot;20307&quot; value=&quot;354&quot;/&gt;&lt;/object&gt;&lt;object type=&quot;3&quot; unique_id=&quot;10013&quot;&gt;&lt;property id=&quot;20148&quot; value=&quot;5&quot;/&gt;&lt;property id=&quot;20300&quot; value=&quot;Slide 12&quot;/&gt;&lt;property id=&quot;20307&quot; value=&quot;328&quot;/&gt;&lt;/object&gt;&lt;object type=&quot;3&quot; unique_id=&quot;10014&quot;&gt;&lt;property id=&quot;20148&quot; value=&quot;5&quot;/&gt;&lt;property id=&quot;20300&quot; value=&quot;Slide 13&quot;/&gt;&lt;property id=&quot;20307&quot; value=&quot;332&quot;/&gt;&lt;/object&gt;&lt;object type=&quot;3&quot; unique_id=&quot;10015&quot;&gt;&lt;property id=&quot;20148&quot; value=&quot;5&quot;/&gt;&lt;property id=&quot;20300&quot; value=&quot;Slide 14&quot;/&gt;&lt;property id=&quot;20307&quot; value=&quot;356&quot;/&gt;&lt;/object&gt;&lt;object type=&quot;3&quot; unique_id=&quot;10016&quot;&gt;&lt;property id=&quot;20148&quot; value=&quot;5&quot;/&gt;&lt;property id=&quot;20300&quot; value=&quot;Slide 15&quot;/&gt;&lt;property id=&quot;20307&quot; value=&quot;357&quot;/&gt;&lt;/object&gt;&lt;object type=&quot;3&quot; unique_id=&quot;10017&quot;&gt;&lt;property id=&quot;20148&quot; value=&quot;5&quot;/&gt;&lt;property id=&quot;20300&quot; value=&quot;Slide 16&quot;/&gt;&lt;property id=&quot;20307&quot; value=&quot;343&quot;/&gt;&lt;/object&gt;&lt;object type=&quot;3&quot; unique_id=&quot;10018&quot;&gt;&lt;property id=&quot;20148&quot; value=&quot;5&quot;/&gt;&lt;property id=&quot;20300&quot; value=&quot;Slide 17&quot;/&gt;&lt;property id=&quot;20307&quot; value=&quot;335&quot;/&gt;&lt;/object&gt;&lt;object type=&quot;3&quot; unique_id=&quot;10019&quot;&gt;&lt;property id=&quot;20148&quot; value=&quot;5&quot;/&gt;&lt;property id=&quot;20300&quot; value=&quot;Slide 18&quot;/&gt;&lt;property id=&quot;20307&quot; value=&quot;341&quot;/&gt;&lt;/object&gt;&lt;object type=&quot;3&quot; unique_id=&quot;10020&quot;&gt;&lt;property id=&quot;20148&quot; value=&quot;5&quot;/&gt;&lt;property id=&quot;20300&quot; value=&quot;Slide 19&quot;/&gt;&lt;property id=&quot;20307&quot; value=&quot;358&quot;/&gt;&lt;/object&gt;&lt;object type=&quot;3&quot; unique_id=&quot;10021&quot;&gt;&lt;property id=&quot;20148&quot; value=&quot;5&quot;/&gt;&lt;property id=&quot;20300&quot; value=&quot;Slide 20&quot;/&gt;&lt;property id=&quot;20307&quot; value=&quot;359&quot;/&gt;&lt;/object&gt;&lt;object type=&quot;3&quot; unique_id=&quot;10022&quot;&gt;&lt;property id=&quot;20148&quot; value=&quot;5&quot;/&gt;&lt;property id=&quot;20300&quot; value=&quot;Slide 21&quot;/&gt;&lt;property id=&quot;20307&quot; value=&quot;344&quot;/&gt;&lt;/object&gt;&lt;object type=&quot;3&quot; unique_id=&quot;10023&quot;&gt;&lt;property id=&quot;20148&quot; value=&quot;5&quot;/&gt;&lt;property id=&quot;20300&quot; value=&quot;Slide 22&quot;/&gt;&lt;property id=&quot;20307&quot; value=&quot;345&quot;/&gt;&lt;/object&gt;&lt;object type=&quot;3&quot; unique_id=&quot;10210&quot;&gt;&lt;property id=&quot;20148&quot; value=&quot;5&quot;/&gt;&lt;property id=&quot;20300&quot; value=&quot;Slide 1&quot;/&gt;&lt;property id=&quot;20307&quot; value=&quot;360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www.33ppt.com">
  <a:themeElements>
    <a:clrScheme name="自定义 5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D04"/>
      </a:accent1>
      <a:accent2>
        <a:srgbClr val="92D050"/>
      </a:accent2>
      <a:accent3>
        <a:srgbClr val="FC5D04"/>
      </a:accent3>
      <a:accent4>
        <a:srgbClr val="92D050"/>
      </a:accent4>
      <a:accent5>
        <a:srgbClr val="FC5D04"/>
      </a:accent5>
      <a:accent6>
        <a:srgbClr val="92D050"/>
      </a:accent6>
      <a:hlink>
        <a:srgbClr val="FC5D04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www.33ppt.com">
  <a:themeElements>
    <a:clrScheme name="自定义 5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D04"/>
      </a:accent1>
      <a:accent2>
        <a:srgbClr val="92D050"/>
      </a:accent2>
      <a:accent3>
        <a:srgbClr val="FC5D04"/>
      </a:accent3>
      <a:accent4>
        <a:srgbClr val="92D050"/>
      </a:accent4>
      <a:accent5>
        <a:srgbClr val="FC5D04"/>
      </a:accent5>
      <a:accent6>
        <a:srgbClr val="92D050"/>
      </a:accent6>
      <a:hlink>
        <a:srgbClr val="FC5D04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154</Words>
  <Application>Microsoft Office PowerPoint</Application>
  <PresentationFormat>Widescreen</PresentationFormat>
  <Paragraphs>34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Calibri Light</vt:lpstr>
      <vt:lpstr>等线</vt:lpstr>
      <vt:lpstr>Times New Roman</vt:lpstr>
      <vt:lpstr>VNI-Avo</vt:lpstr>
      <vt:lpstr>3_Office Theme</vt:lpstr>
      <vt:lpstr>www.33ppt.com</vt:lpstr>
      <vt:lpstr>1_www.33ppt.com</vt:lpstr>
      <vt:lpstr>2_www.33ppt.com</vt:lpstr>
      <vt:lpstr>3_www.33ppt.com</vt:lpstr>
      <vt:lpstr>默认设计模板</vt:lpstr>
      <vt:lpstr>2_Office Theme</vt:lpstr>
      <vt:lpstr>包图主题2</vt:lpstr>
      <vt:lpstr>PowerPoint Presentation</vt:lpstr>
      <vt:lpstr>PowerPoint Presentation</vt:lpstr>
      <vt:lpstr>Baøi 3: Nhaø ôû cuûa em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MyPC</cp:lastModifiedBy>
  <cp:revision>191</cp:revision>
  <dcterms:created xsi:type="dcterms:W3CDTF">2020-10-15T05:43:52Z</dcterms:created>
  <dcterms:modified xsi:type="dcterms:W3CDTF">2021-08-28T15:58:55Z</dcterms:modified>
</cp:coreProperties>
</file>